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Nuni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regular.fntdata"/><Relationship Id="rId10" Type="http://schemas.openxmlformats.org/officeDocument/2006/relationships/slide" Target="slides/slide6.xml"/><Relationship Id="rId13" Type="http://schemas.openxmlformats.org/officeDocument/2006/relationships/font" Target="fonts/Nunito-italic.fntdata"/><Relationship Id="rId12" Type="http://schemas.openxmlformats.org/officeDocument/2006/relationships/font" Target="fonts/Nunito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Nunito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Shape 14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Shape 15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Shape 18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Shape 19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Shape 2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Shape 2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Shape 26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Shape 27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Shape 30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Shape 3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Shape 34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Shape 35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Shape 1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Shape 11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Shape 115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Shape 11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Shape 119"/>
          <p:cNvSpPr txBox="1"/>
          <p:nvPr>
            <p:ph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Shape 39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Shape 4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Shape 4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Shape 44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Shape 47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Shape 80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Shape 81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Shape 8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Shape 85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Shape 8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Shape 89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Shape 9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Shape 93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Shape 100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Shape 10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5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ctrTitle"/>
          </p:nvPr>
        </p:nvSpPr>
        <p:spPr>
          <a:xfrm>
            <a:off x="1114950" y="1847700"/>
            <a:ext cx="69141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The Riemann Zeta Function and the Polylogarithm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29" name="Shape 129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Noah Lifset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The Riemann Zeta Function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819150" y="1611450"/>
            <a:ext cx="7505700" cy="282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Traditionally defined by the series shown above, the RZ function takes any complex argument, but only converges when Re(s) &gt; 1.</a:t>
            </a:r>
            <a:endParaRPr sz="1500"/>
          </a:p>
          <a:p>
            <a: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Originally worked on by Euler, who did not use complex analysis</a:t>
            </a:r>
            <a:endParaRPr sz="1500"/>
          </a:p>
          <a:p>
            <a: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Riemann expanded the analysis using complex arguments, proved its meromorphic continuation and functional equation, and established a relationship between its zeros and prime numbers</a:t>
            </a:r>
            <a:endParaRPr sz="1500"/>
          </a:p>
          <a:p>
            <a:pPr indent="-323850" lvl="1" marL="914400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Meromorphic functions are basically well behaved functions except at a few points</a:t>
            </a:r>
            <a:endParaRPr sz="1500"/>
          </a:p>
          <a:p>
            <a:pPr indent="-323850" lvl="1" marL="914400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The functional equation of RZ relates values at various points and allows for calculation of trivial zeros: </a:t>
            </a:r>
            <a:endParaRPr sz="1500"/>
          </a:p>
        </p:txBody>
      </p:sp>
      <p:pic>
        <p:nvPicPr>
          <p:cNvPr id="136" name="Shape 1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42350" y="617000"/>
            <a:ext cx="1961269" cy="95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Shape 1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59200" y="3874950"/>
            <a:ext cx="3589225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The Riemann Zeta Function Zeros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Beyond the trivial zeros found in the functional equation, there are infinitely many non-trivial zeros that are of great interest in mathematics</a:t>
            </a:r>
            <a:endParaRPr sz="1500"/>
          </a:p>
          <a:p>
            <a: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We know that all non-trivial zeros must lie between 0 &lt; Re(s) &lt; 1</a:t>
            </a:r>
            <a:endParaRPr sz="1500"/>
          </a:p>
          <a:p>
            <a: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The famous Riemann hypothesis asserts that all non trivial zeros lie on the Critical Line, which is Re(s) = 0.5 (it has been proved that this line contains infinite zeros)</a:t>
            </a:r>
            <a:endParaRPr sz="1500"/>
          </a:p>
          <a:p>
            <a: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The importance of RZ zeros and the critical line can not be understated, and has huge implications for number theory and mathematics</a:t>
            </a:r>
            <a:endParaRPr sz="1500"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1500"/>
              <a:t>Alternate RZ Forms:</a:t>
            </a:r>
            <a:endParaRPr b="1" sz="1500"/>
          </a:p>
        </p:txBody>
      </p:sp>
      <p:pic>
        <p:nvPicPr>
          <p:cNvPr id="144" name="Shape 1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0350" y="4185700"/>
            <a:ext cx="1888056" cy="54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99150" y="4185700"/>
            <a:ext cx="2372898" cy="54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00000"/>
                </a:solidFill>
              </a:rPr>
              <a:t>The </a:t>
            </a:r>
            <a:r>
              <a:rPr lang="en" sz="2500">
                <a:solidFill>
                  <a:srgbClr val="000000"/>
                </a:solidFill>
              </a:rPr>
              <a:t>Riemann Zeta Function in Statistical Physics</a:t>
            </a:r>
            <a:endParaRPr sz="2500">
              <a:solidFill>
                <a:srgbClr val="000000"/>
              </a:solidFill>
            </a:endParaRPr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The Riemann Zeta Function is very useful to us due it the last definition in the previous slide, relating the function to the common Bose Integral:</a:t>
            </a:r>
            <a:endParaRPr sz="1500"/>
          </a:p>
          <a:p>
            <a: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This integral pops up a lot, and we saw it this week in the derivation of the energy of a photon gas:</a:t>
            </a:r>
            <a:endParaRPr sz="1500"/>
          </a:p>
        </p:txBody>
      </p:sp>
      <p:pic>
        <p:nvPicPr>
          <p:cNvPr id="152" name="Shape 1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6400" y="2320525"/>
            <a:ext cx="819150" cy="361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Shape 1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9150" y="3230075"/>
            <a:ext cx="7505700" cy="10903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819150" y="5408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The Polylogarithm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819150" y="1405025"/>
            <a:ext cx="7505700" cy="339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This function, also known as Jonquiere’s function, is valid for arbitrary complex ‘order’ s</a:t>
            </a:r>
            <a:endParaRPr sz="1500"/>
          </a:p>
          <a:p>
            <a: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It’s argument z can be any complex number on the open disc (|z| &lt; 1), but can be extended to the whole complex plane using analytic continuation</a:t>
            </a:r>
            <a:endParaRPr sz="1500"/>
          </a:p>
          <a:p>
            <a: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It reduces to -ln(1-z) for s = 1, and will reduce to a rational function for all nonpositive integer values of s</a:t>
            </a:r>
            <a:endParaRPr sz="1500"/>
          </a:p>
          <a:p>
            <a: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It’s name comes from the fact that it can be defined as the repeated integral of itself:</a:t>
            </a:r>
            <a:endParaRPr sz="1500"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-323850" lvl="0" marL="457200">
              <a:spcBef>
                <a:spcPts val="160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For z=1, the polylogarithm reduces to the Riemann Zeta Function:</a:t>
            </a:r>
            <a:endParaRPr sz="1500"/>
          </a:p>
        </p:txBody>
      </p:sp>
      <p:pic>
        <p:nvPicPr>
          <p:cNvPr id="160" name="Shape 1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9750" y="540800"/>
            <a:ext cx="4125100" cy="731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Shape 16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62413" y="3136050"/>
            <a:ext cx="2572675" cy="62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Shape 16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86338" y="4213800"/>
            <a:ext cx="2124850" cy="37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819150" y="464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The Polylogarithm in Statistical Physics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819150" y="1260100"/>
            <a:ext cx="7505700" cy="31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One of the useful traits of the Polylogarithm is the following equation:</a:t>
            </a:r>
            <a:endParaRPr sz="1500"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-323850" lvl="0" marL="457200" rtl="0">
              <a:spcBef>
                <a:spcPts val="160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This integral pops up in the closed form of integrals of the Fermi-Dirac and Bose-Einstein distributions.</a:t>
            </a:r>
            <a:endParaRPr sz="1500"/>
          </a:p>
          <a:p>
            <a: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So far, we have only seen it in the calculations for N and E of a non-interacting quantum fluid:</a:t>
            </a:r>
            <a:endParaRPr sz="1500"/>
          </a:p>
        </p:txBody>
      </p:sp>
      <p:pic>
        <p:nvPicPr>
          <p:cNvPr id="169" name="Shape 1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1375" y="1636379"/>
            <a:ext cx="2852350" cy="57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Shape 17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44881" y="3410525"/>
            <a:ext cx="7254243" cy="57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Shape 17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54863" y="4200925"/>
            <a:ext cx="6834265" cy="57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